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333"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23" r:id="rId40"/>
    <p:sldId id="322" r:id="rId41"/>
    <p:sldId id="321" r:id="rId42"/>
    <p:sldId id="318" r:id="rId43"/>
    <p:sldId id="319"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varScale="1">
        <p:scale>
          <a:sx n="113" d="100"/>
          <a:sy n="113" d="100"/>
        </p:scale>
        <p:origin x="76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08737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LINK"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SATYA JEET</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78789" y="6025573"/>
            <a:ext cx="2743200" cy="401638"/>
          </a:xfrm>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27589"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https://github.com/sjeetgr8/THE-FINAL/blob/main/Applied%20Data%20Science%20Capstone%20IBM%20Skills%20Network/labs-jupyter-spacex-Data%20wrangling.ipynb</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D8E47E7B-6745-4F3E-A0E6-4387514EA75C}"/>
              </a:ext>
            </a:extLst>
          </p:cNvPr>
          <p:cNvPicPr>
            <a:picLocks noChangeAspect="1"/>
          </p:cNvPicPr>
          <p:nvPr/>
        </p:nvPicPr>
        <p:blipFill>
          <a:blip r:embed="rId3"/>
          <a:stretch>
            <a:fillRect/>
          </a:stretch>
        </p:blipFill>
        <p:spPr>
          <a:xfrm>
            <a:off x="6804212" y="2156765"/>
            <a:ext cx="4803588" cy="316030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50771" y="1813983"/>
            <a:ext cx="8890457" cy="4351338"/>
          </a:xfrm>
          <a:prstGeom prst="rect">
            <a:avLst/>
          </a:prstGeom>
        </p:spPr>
        <p:txBody>
          <a:bodyPr lIns="91440" tIns="45720" rIns="91440" bIns="45720" anchor="t"/>
          <a:lstStyle/>
          <a:p>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p>
          <a:p>
            <a:r>
              <a:rPr lang="en-US" sz="2200" dirty="0">
                <a:solidFill>
                  <a:schemeClr val="accent3">
                    <a:lumMod val="25000"/>
                  </a:schemeClr>
                </a:solidFill>
                <a:latin typeface="Abadi"/>
              </a:rPr>
              <a:t> https://github.com/sjeetgr8/THE-FINAL/blob/main/Applied%20Data%20Science%20Capstone%20IBM%20Skills%20Network/jupyter-labs-eda-dataviz.ipynb</a:t>
            </a:r>
          </a:p>
          <a:p>
            <a:pPr marL="457200" lvl="1" indent="0">
              <a:buNone/>
            </a:pPr>
            <a:endParaRPr lang="en-US" sz="1800" dirty="0">
              <a:solidFill>
                <a:schemeClr val="accent3">
                  <a:lumMod val="25000"/>
                </a:schemeClr>
              </a:solidFill>
              <a:latin typeface="Abadi"/>
            </a:endParaRPr>
          </a:p>
          <a:p>
            <a:pPr lvl="1"/>
            <a:endParaRPr lang="en-US" sz="18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GROUP BY</a:t>
            </a:r>
          </a:p>
          <a:p>
            <a:pPr>
              <a:lnSpc>
                <a:spcPct val="100000"/>
              </a:lnSpc>
              <a:spcBef>
                <a:spcPts val="1400"/>
              </a:spcBef>
            </a:pPr>
            <a:r>
              <a:rPr lang="en-US" sz="2200" dirty="0">
                <a:solidFill>
                  <a:schemeClr val="accent3">
                    <a:lumMod val="25000"/>
                  </a:schemeClr>
                </a:solidFill>
                <a:latin typeface="Abadi"/>
              </a:rPr>
              <a:t>ORDER BY</a:t>
            </a:r>
          </a:p>
          <a:p>
            <a:pPr>
              <a:lnSpc>
                <a:spcPct val="100000"/>
              </a:lnSpc>
              <a:spcBef>
                <a:spcPts val="1400"/>
              </a:spcBef>
            </a:pPr>
            <a:r>
              <a:rPr lang="en-US" sz="2200" dirty="0">
                <a:solidFill>
                  <a:schemeClr val="accent3">
                    <a:lumMod val="25000"/>
                  </a:schemeClr>
                </a:solidFill>
                <a:latin typeface="Abadi"/>
              </a:rPr>
              <a:t>SELECT LIKE%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https://github.com/sjeetgr8/THE-FINAL/blob/main/Applied%20Data%20Science%20Capstone%20IBM%20Skills%20Network/EDA_SQL.ipynb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https://github.com/sjeetgr8/THE-FINAL/blob/main/Applied%20Data%20Science%20Capstone%20IBM%20Skills%20Network/Folium.ipynb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 </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https://github.com/sjeetgr8/THE-FINAL/blob/main/Applied%20Data%20Science%20Capstone%20IBM%20Skills%20Network/ML.ipynb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1AAC6A97-2BC6-4ABD-BE23-6535AD379426}"/>
              </a:ext>
            </a:extLst>
          </p:cNvPr>
          <p:cNvPicPr>
            <a:picLocks noChangeAspect="1"/>
          </p:cNvPicPr>
          <p:nvPr/>
        </p:nvPicPr>
        <p:blipFill>
          <a:blip r:embed="rId2"/>
          <a:stretch>
            <a:fillRect/>
          </a:stretch>
        </p:blipFill>
        <p:spPr>
          <a:xfrm>
            <a:off x="380083" y="2860346"/>
            <a:ext cx="10946945" cy="2456744"/>
          </a:xfrm>
          <a:prstGeom prst="rect">
            <a:avLst/>
          </a:prstGeom>
        </p:spPr>
      </p:pic>
    </p:spTree>
    <p:extLst>
      <p:ext uri="{BB962C8B-B14F-4D97-AF65-F5344CB8AC3E}">
        <p14:creationId xmlns:p14="http://schemas.microsoft.com/office/powerpoint/2010/main" val="2803386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3297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GREATER THE PAYLOAD MASS GREATR THE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CEF9270F-8A85-40FA-87B1-B925EE25227A}"/>
              </a:ext>
            </a:extLst>
          </p:cNvPr>
          <p:cNvPicPr>
            <a:picLocks noChangeAspect="1"/>
          </p:cNvPicPr>
          <p:nvPr/>
        </p:nvPicPr>
        <p:blipFill>
          <a:blip r:embed="rId3"/>
          <a:stretch>
            <a:fillRect/>
          </a:stretch>
        </p:blipFill>
        <p:spPr>
          <a:xfrm>
            <a:off x="804104" y="3429000"/>
            <a:ext cx="10261600" cy="245674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pic>
        <p:nvPicPr>
          <p:cNvPr id="2" name="Picture 1">
            <a:extLst>
              <a:ext uri="{FF2B5EF4-FFF2-40B4-BE49-F238E27FC236}">
                <a16:creationId xmlns:a16="http://schemas.microsoft.com/office/drawing/2014/main" id="{093A5BA3-B7F4-43F4-9106-F4C7B4CAB24D}"/>
              </a:ext>
            </a:extLst>
          </p:cNvPr>
          <p:cNvPicPr>
            <a:picLocks noChangeAspect="1"/>
          </p:cNvPicPr>
          <p:nvPr/>
        </p:nvPicPr>
        <p:blipFill>
          <a:blip r:embed="rId3"/>
          <a:stretch>
            <a:fillRect/>
          </a:stretch>
        </p:blipFill>
        <p:spPr>
          <a:xfrm>
            <a:off x="1158949" y="3358573"/>
            <a:ext cx="3543300" cy="266700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1018585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SSO GEO and HEO has higher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pic>
        <p:nvPicPr>
          <p:cNvPr id="2" name="Picture 1">
            <a:extLst>
              <a:ext uri="{FF2B5EF4-FFF2-40B4-BE49-F238E27FC236}">
                <a16:creationId xmlns:a16="http://schemas.microsoft.com/office/drawing/2014/main" id="{5DBAC4D0-7AAE-44AA-947A-EC74CE3D3446}"/>
              </a:ext>
            </a:extLst>
          </p:cNvPr>
          <p:cNvPicPr>
            <a:picLocks noChangeAspect="1"/>
          </p:cNvPicPr>
          <p:nvPr/>
        </p:nvPicPr>
        <p:blipFill>
          <a:blip r:embed="rId3"/>
          <a:stretch>
            <a:fillRect/>
          </a:stretch>
        </p:blipFill>
        <p:spPr>
          <a:xfrm>
            <a:off x="734028" y="3570149"/>
            <a:ext cx="9838266" cy="245542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995725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no relationship between the flight number and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pic>
        <p:nvPicPr>
          <p:cNvPr id="2" name="Picture 1">
            <a:extLst>
              <a:ext uri="{FF2B5EF4-FFF2-40B4-BE49-F238E27FC236}">
                <a16:creationId xmlns:a16="http://schemas.microsoft.com/office/drawing/2014/main" id="{A3CD9C75-7C9B-488C-9A7D-EE29C4903605}"/>
              </a:ext>
            </a:extLst>
          </p:cNvPr>
          <p:cNvPicPr>
            <a:picLocks noChangeAspect="1"/>
          </p:cNvPicPr>
          <p:nvPr/>
        </p:nvPicPr>
        <p:blipFill>
          <a:blip r:embed="rId3"/>
          <a:stretch>
            <a:fillRect/>
          </a:stretch>
        </p:blipFill>
        <p:spPr>
          <a:xfrm>
            <a:off x="0" y="3570149"/>
            <a:ext cx="10676467" cy="245542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98265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pic>
        <p:nvPicPr>
          <p:cNvPr id="2" name="Picture 1">
            <a:extLst>
              <a:ext uri="{FF2B5EF4-FFF2-40B4-BE49-F238E27FC236}">
                <a16:creationId xmlns:a16="http://schemas.microsoft.com/office/drawing/2014/main" id="{4FBFCF99-7714-4DD7-A6EF-1A7640BD0E95}"/>
              </a:ext>
            </a:extLst>
          </p:cNvPr>
          <p:cNvPicPr>
            <a:picLocks noChangeAspect="1"/>
          </p:cNvPicPr>
          <p:nvPr/>
        </p:nvPicPr>
        <p:blipFill>
          <a:blip r:embed="rId3"/>
          <a:stretch>
            <a:fillRect/>
          </a:stretch>
        </p:blipFill>
        <p:spPr>
          <a:xfrm>
            <a:off x="1555750" y="3595158"/>
            <a:ext cx="3543300" cy="249555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44832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is increasing linearly.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2" name="Content Placeholder 1">
            <a:extLst>
              <a:ext uri="{FF2B5EF4-FFF2-40B4-BE49-F238E27FC236}">
                <a16:creationId xmlns:a16="http://schemas.microsoft.com/office/drawing/2014/main" id="{BE64CBBC-EEBE-4B2E-B309-BF4BCF6EECB9}"/>
              </a:ext>
            </a:extLst>
          </p:cNvPr>
          <p:cNvPicPr>
            <a:picLocks noGrp="1" noChangeAspect="1"/>
          </p:cNvPicPr>
          <p:nvPr>
            <p:ph idx="4294967295"/>
          </p:nvPr>
        </p:nvPicPr>
        <p:blipFill>
          <a:blip r:embed="rId3"/>
          <a:stretch>
            <a:fillRect/>
          </a:stretch>
        </p:blipFill>
        <p:spPr>
          <a:xfrm>
            <a:off x="2203945" y="2226260"/>
            <a:ext cx="4286848" cy="2991267"/>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9BE49CDE-D361-403B-857A-AB0C422AA8A5}"/>
              </a:ext>
            </a:extLst>
          </p:cNvPr>
          <p:cNvPicPr>
            <a:picLocks noChangeAspect="1"/>
          </p:cNvPicPr>
          <p:nvPr/>
        </p:nvPicPr>
        <p:blipFill>
          <a:blip r:embed="rId3"/>
          <a:stretch>
            <a:fillRect/>
          </a:stretch>
        </p:blipFill>
        <p:spPr>
          <a:xfrm>
            <a:off x="954160" y="2922025"/>
            <a:ext cx="9561439" cy="31035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214039B8-EBF2-4CB6-AE83-E648127B5E9F}"/>
              </a:ext>
            </a:extLst>
          </p:cNvPr>
          <p:cNvPicPr>
            <a:picLocks noChangeAspect="1"/>
          </p:cNvPicPr>
          <p:nvPr/>
        </p:nvPicPr>
        <p:blipFill>
          <a:blip r:embed="rId3"/>
          <a:stretch>
            <a:fillRect/>
          </a:stretch>
        </p:blipFill>
        <p:spPr>
          <a:xfrm>
            <a:off x="1137737" y="2467555"/>
            <a:ext cx="7173326" cy="306747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4B7C719E-253F-4CD7-B2CE-FF6D2EEAE076}"/>
              </a:ext>
            </a:extLst>
          </p:cNvPr>
          <p:cNvPicPr>
            <a:picLocks noChangeAspect="1"/>
          </p:cNvPicPr>
          <p:nvPr/>
        </p:nvPicPr>
        <p:blipFill>
          <a:blip r:embed="rId3"/>
          <a:stretch>
            <a:fillRect/>
          </a:stretch>
        </p:blipFill>
        <p:spPr>
          <a:xfrm>
            <a:off x="1108182" y="2515469"/>
            <a:ext cx="6030167" cy="27245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19C30DE9-C3BB-4769-BC90-F3FF009AD999}"/>
              </a:ext>
            </a:extLst>
          </p:cNvPr>
          <p:cNvPicPr>
            <a:picLocks noChangeAspect="1"/>
          </p:cNvPicPr>
          <p:nvPr/>
        </p:nvPicPr>
        <p:blipFill>
          <a:blip r:embed="rId3"/>
          <a:stretch>
            <a:fillRect/>
          </a:stretch>
        </p:blipFill>
        <p:spPr>
          <a:xfrm>
            <a:off x="1016463" y="2441110"/>
            <a:ext cx="8516539" cy="33342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B1DFE4D-163A-470A-BDAD-96BBB9A97603}"/>
              </a:ext>
            </a:extLst>
          </p:cNvPr>
          <p:cNvPicPr>
            <a:picLocks noChangeAspect="1"/>
          </p:cNvPicPr>
          <p:nvPr/>
        </p:nvPicPr>
        <p:blipFill>
          <a:blip r:embed="rId3"/>
          <a:stretch>
            <a:fillRect/>
          </a:stretch>
        </p:blipFill>
        <p:spPr>
          <a:xfrm>
            <a:off x="1017879" y="2827865"/>
            <a:ext cx="9745590" cy="327981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2398"/>
            <a:ext cx="9944323" cy="484695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DA0EADEC-1A5D-47D9-B811-C97422F4224A}"/>
              </a:ext>
            </a:extLst>
          </p:cNvPr>
          <p:cNvPicPr>
            <a:picLocks noChangeAspect="1"/>
          </p:cNvPicPr>
          <p:nvPr/>
        </p:nvPicPr>
        <p:blipFill>
          <a:blip r:embed="rId3"/>
          <a:stretch>
            <a:fillRect/>
          </a:stretch>
        </p:blipFill>
        <p:spPr>
          <a:xfrm>
            <a:off x="1269596" y="2590800"/>
            <a:ext cx="7445176" cy="33282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A15DF132-4236-4CED-9E8E-E2FDD8E93285}"/>
              </a:ext>
            </a:extLst>
          </p:cNvPr>
          <p:cNvPicPr>
            <a:picLocks noChangeAspect="1"/>
          </p:cNvPicPr>
          <p:nvPr/>
        </p:nvPicPr>
        <p:blipFill>
          <a:blip r:embed="rId3"/>
          <a:stretch>
            <a:fillRect/>
          </a:stretch>
        </p:blipFill>
        <p:spPr>
          <a:xfrm>
            <a:off x="1711076" y="2518927"/>
            <a:ext cx="7813923" cy="350664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C02CC8B-6766-4F81-9562-E02BF42C257E}"/>
              </a:ext>
            </a:extLst>
          </p:cNvPr>
          <p:cNvPicPr>
            <a:picLocks noChangeAspect="1"/>
          </p:cNvPicPr>
          <p:nvPr/>
        </p:nvPicPr>
        <p:blipFill>
          <a:blip r:embed="rId3"/>
          <a:stretch>
            <a:fillRect/>
          </a:stretch>
        </p:blipFill>
        <p:spPr>
          <a:xfrm>
            <a:off x="1025412" y="2850722"/>
            <a:ext cx="9234784" cy="30770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D4211182-3BA9-4CE4-BBC0-7E2EF93FAC8B}"/>
              </a:ext>
            </a:extLst>
          </p:cNvPr>
          <p:cNvPicPr>
            <a:picLocks noChangeAspect="1"/>
          </p:cNvPicPr>
          <p:nvPr/>
        </p:nvPicPr>
        <p:blipFill>
          <a:blip r:embed="rId3"/>
          <a:stretch>
            <a:fillRect/>
          </a:stretch>
        </p:blipFill>
        <p:spPr>
          <a:xfrm>
            <a:off x="1134533" y="3095888"/>
            <a:ext cx="8500534" cy="31474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34862371-399B-47A2-BE33-DBBE3690033E}"/>
              </a:ext>
            </a:extLst>
          </p:cNvPr>
          <p:cNvPicPr>
            <a:picLocks noGrp="1" noChangeAspect="1"/>
          </p:cNvPicPr>
          <p:nvPr>
            <p:ph idx="4294967295"/>
          </p:nvPr>
        </p:nvPicPr>
        <p:blipFill>
          <a:blip r:embed="rId3"/>
          <a:stretch>
            <a:fillRect/>
          </a:stretch>
        </p:blipFill>
        <p:spPr>
          <a:xfrm>
            <a:off x="769938" y="1998426"/>
            <a:ext cx="9745662" cy="40057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Content Placeholder 1">
            <a:extLst>
              <a:ext uri="{FF2B5EF4-FFF2-40B4-BE49-F238E27FC236}">
                <a16:creationId xmlns:a16="http://schemas.microsoft.com/office/drawing/2014/main" id="{095E2FDD-A605-4A7B-B0D8-EB7E6B09BC77}"/>
              </a:ext>
            </a:extLst>
          </p:cNvPr>
          <p:cNvPicPr>
            <a:picLocks noGrp="1" noChangeAspect="1"/>
          </p:cNvPicPr>
          <p:nvPr>
            <p:ph idx="4294967295"/>
          </p:nvPr>
        </p:nvPicPr>
        <p:blipFill>
          <a:blip r:embed="rId3"/>
          <a:stretch>
            <a:fillRect/>
          </a:stretch>
        </p:blipFill>
        <p:spPr>
          <a:xfrm>
            <a:off x="3911224" y="1825625"/>
            <a:ext cx="4196515" cy="435133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942372"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186616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Content Placeholder 1">
            <a:extLst>
              <a:ext uri="{FF2B5EF4-FFF2-40B4-BE49-F238E27FC236}">
                <a16:creationId xmlns:a16="http://schemas.microsoft.com/office/drawing/2014/main" id="{FDC371F8-A8E7-4BE6-8551-47A31155CBE1}"/>
              </a:ext>
            </a:extLst>
          </p:cNvPr>
          <p:cNvPicPr>
            <a:picLocks noGrp="1" noChangeAspect="1"/>
          </p:cNvPicPr>
          <p:nvPr>
            <p:ph idx="4294967295"/>
          </p:nvPr>
        </p:nvPicPr>
        <p:blipFill>
          <a:blip r:embed="rId3"/>
          <a:stretch>
            <a:fillRect/>
          </a:stretch>
        </p:blipFill>
        <p:spPr>
          <a:xfrm>
            <a:off x="3928703" y="1825625"/>
            <a:ext cx="3428131"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Sites-2</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32402"/>
            <a:ext cx="10530113" cy="4463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2" name="Picture 1">
            <a:extLst>
              <a:ext uri="{FF2B5EF4-FFF2-40B4-BE49-F238E27FC236}">
                <a16:creationId xmlns:a16="http://schemas.microsoft.com/office/drawing/2014/main" id="{8B6FB646-C5E1-4D79-BB8B-A6498D4F322F}"/>
              </a:ext>
            </a:extLst>
          </p:cNvPr>
          <p:cNvPicPr>
            <a:picLocks noChangeAspect="1"/>
          </p:cNvPicPr>
          <p:nvPr/>
        </p:nvPicPr>
        <p:blipFill>
          <a:blip r:embed="rId3"/>
          <a:stretch>
            <a:fillRect/>
          </a:stretch>
        </p:blipFill>
        <p:spPr>
          <a:xfrm>
            <a:off x="1238705" y="1701889"/>
            <a:ext cx="7476067" cy="3894577"/>
          </a:xfrm>
          <a:prstGeom prst="rect">
            <a:avLst/>
          </a:prstGeom>
        </p:spPr>
      </p:pic>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2" name="Picture 1">
            <a:extLst>
              <a:ext uri="{FF2B5EF4-FFF2-40B4-BE49-F238E27FC236}">
                <a16:creationId xmlns:a16="http://schemas.microsoft.com/office/drawing/2014/main" id="{600CADE0-94DD-4438-A286-A01C1AC6BCB9}"/>
              </a:ext>
            </a:extLst>
          </p:cNvPr>
          <p:cNvPicPr>
            <a:picLocks noChangeAspect="1"/>
          </p:cNvPicPr>
          <p:nvPr/>
        </p:nvPicPr>
        <p:blipFill>
          <a:blip r:embed="rId3"/>
          <a:stretch>
            <a:fillRect/>
          </a:stretch>
        </p:blipFill>
        <p:spPr>
          <a:xfrm>
            <a:off x="3399367" y="2232660"/>
            <a:ext cx="6007100" cy="3685539"/>
          </a:xfrm>
          <a:prstGeom prst="rect">
            <a:avLst/>
          </a:prstGeom>
        </p:spPr>
      </p:pic>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7785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800" dirty="0">
                <a:solidFill>
                  <a:schemeClr val="accent3">
                    <a:lumMod val="25000"/>
                  </a:schemeClr>
                </a:solidFill>
                <a:latin typeface="Abadi"/>
              </a:rPr>
              <a:t>Data was collected using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800" dirty="0">
                <a:solidFill>
                  <a:schemeClr val="accent3">
                    <a:lumMod val="25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800" dirty="0">
                <a:solidFill>
                  <a:schemeClr val="accent3">
                    <a:lumMod val="25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r>
              <a:rPr lang="en-US" sz="1800" dirty="0">
                <a:solidFill>
                  <a:schemeClr val="accent3">
                    <a:lumMod val="25000"/>
                  </a:schemeClr>
                </a:solidFill>
                <a:latin typeface="Abadi" panose="020B0604020104020204" pitchFamily="34" charset="0"/>
              </a:rPr>
              <a:t>Data collection was done using get request to the SpaceX API.</a:t>
            </a:r>
          </a:p>
          <a:p>
            <a:pPr lvl="1"/>
            <a:r>
              <a:rPr lang="en-US" sz="18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p>
          <a:p>
            <a:pPr lvl="1"/>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868862"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r>
              <a:rPr lang="en-US" dirty="0"/>
              <a:t>Github </a:t>
            </a:r>
            <a:r>
              <a:rPr lang="en-US" dirty="0">
                <a:hlinkClick r:id="rId3" action="ppaction://hlinkfile"/>
              </a:rPr>
              <a:t>url: LINK</a:t>
            </a:r>
            <a:r>
              <a:rPr lang="en-US" dirty="0"/>
              <a:t> </a:t>
            </a:r>
          </a:p>
          <a:p>
            <a:r>
              <a:rPr lang="en-US" dirty="0"/>
              <a:t>https://github.com/sjeetgr8/THE-FINAL/blob/main/Applied%20Data%20Science%20Capstone%20IBM%20Skills%20Network/jupyter-labs-spacex-data-collection-api.ipynb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ADE4C7C1-EDAC-4917-B17E-4B2147C32722}"/>
              </a:ext>
            </a:extLst>
          </p:cNvPr>
          <p:cNvPicPr>
            <a:picLocks noChangeAspect="1"/>
          </p:cNvPicPr>
          <p:nvPr/>
        </p:nvPicPr>
        <p:blipFill>
          <a:blip r:embed="rId4"/>
          <a:stretch>
            <a:fillRect/>
          </a:stretch>
        </p:blipFill>
        <p:spPr>
          <a:xfrm>
            <a:off x="5910261" y="1800225"/>
            <a:ext cx="5459747"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055989"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https://github.com/sjeetgr8/THE-FINAL/blob/main/Applied%20Data%20Science%20Capstone%20IBM%20Skills%20Network/jupyter-labs-webscraping.ipynb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Picture 4">
            <a:extLst>
              <a:ext uri="{FF2B5EF4-FFF2-40B4-BE49-F238E27FC236}">
                <a16:creationId xmlns:a16="http://schemas.microsoft.com/office/drawing/2014/main" id="{EC24F22D-EB45-4093-8701-D1CB7D14E8B0}"/>
              </a:ext>
            </a:extLst>
          </p:cNvPr>
          <p:cNvPicPr>
            <a:picLocks noChangeAspect="1"/>
          </p:cNvPicPr>
          <p:nvPr/>
        </p:nvPicPr>
        <p:blipFill>
          <a:blip r:embed="rId3"/>
          <a:stretch>
            <a:fillRect/>
          </a:stretch>
        </p:blipFill>
        <p:spPr>
          <a:xfrm>
            <a:off x="5910262" y="1792288"/>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openxmlformats.org/package/2006/metadata/core-properties"/>
    <ds:schemaRef ds:uri="http://schemas.microsoft.com/office/infopath/2007/PartnerControls"/>
    <ds:schemaRef ds:uri="155be751-a274-42e8-93fb-f39d3b9bccc8"/>
    <ds:schemaRef ds:uri="http://purl.org/dc/terms/"/>
    <ds:schemaRef ds:uri="http://schemas.microsoft.com/office/2006/metadata/properties"/>
    <ds:schemaRef ds:uri="http://schemas.microsoft.com/office/2006/documentManagement/types"/>
    <ds:schemaRef ds:uri="f80a141d-92ca-4d3d-9308-f7e7b1d44ce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308</TotalTime>
  <Words>1396</Words>
  <Application>Microsoft Office PowerPoint</Application>
  <PresentationFormat>Widescreen</PresentationFormat>
  <Paragraphs>194</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Satya  Jeet</cp:lastModifiedBy>
  <cp:revision>213</cp:revision>
  <dcterms:created xsi:type="dcterms:W3CDTF">2021-04-29T18:58:34Z</dcterms:created>
  <dcterms:modified xsi:type="dcterms:W3CDTF">2022-08-06T15:06:51Z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